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2" r:id="rId17"/>
    <p:sldId id="257" r:id="rId18"/>
    <p:sldId id="270" r:id="rId19"/>
    <p:sldId id="263" r:id="rId20"/>
    <p:sldId id="265" r:id="rId21"/>
    <p:sldId id="298" r:id="rId22"/>
    <p:sldId id="267" r:id="rId23"/>
    <p:sldId id="272" r:id="rId24"/>
    <p:sldId id="260" r:id="rId25"/>
    <p:sldId id="261" r:id="rId26"/>
    <p:sldId id="259" r:id="rId27"/>
    <p:sldId id="299" r:id="rId28"/>
    <p:sldId id="300" r:id="rId29"/>
    <p:sldId id="306" r:id="rId30"/>
    <p:sldId id="307" r:id="rId31"/>
    <p:sldId id="303" r:id="rId32"/>
    <p:sldId id="305" r:id="rId33"/>
    <p:sldId id="268" r:id="rId34"/>
    <p:sldId id="271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338DCD"/>
    <a:srgbClr val="00B050"/>
    <a:srgbClr val="FEFFFF"/>
    <a:srgbClr val="606060"/>
    <a:srgbClr val="8C8C8C"/>
    <a:srgbClr val="585858"/>
    <a:srgbClr val="5D5D5D"/>
    <a:srgbClr val="C00000"/>
    <a:srgbClr val="D67C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66" d="100"/>
          <a:sy n="66" d="100"/>
        </p:scale>
        <p:origin x="54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 bold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 bold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831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32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25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3"/>
            <a:ext cx="7920222" cy="396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4"/>
            <a:ext cx="7912903" cy="396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xmlns="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6641" y="2619403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641" y="2619403"/>
            <a:ext cx="17652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599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41" y="2619403"/>
            <a:ext cx="46778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63019"/>
            <a:ext cx="3657600" cy="36464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3591" y="5228580"/>
            <a:ext cx="1062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MVVM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vi-VN" sz="2400" smtClean="0">
                <a:latin typeface="Arial" panose="020B0604020202020204" pitchFamily="34" charset="0"/>
                <a:cs typeface="Arial" panose="020B0604020202020204" pitchFamily="34" charset="0"/>
              </a:rPr>
              <a:t>kiến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trúc giúp tăng cường phân tách mối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liên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quan giữa tầng giao diện người dùng với tầng xử lý business logic.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26" y="1439777"/>
            <a:ext cx="7816438" cy="2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51915" y="433979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5464" r="11326" b="19706"/>
          <a:stretch/>
        </p:blipFill>
        <p:spPr>
          <a:xfrm>
            <a:off x="1930400" y="1973943"/>
            <a:ext cx="8316686" cy="2583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8185" y="5024331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Đặc điểm mô hình MVVM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7503" y="3357158"/>
            <a:ext cx="5779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ViewModel không hề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biết gì về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One-to-Many (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ViewModel -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Sử dụng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34309" y="1566511"/>
            <a:ext cx="2625840" cy="167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81947" y="1718912"/>
            <a:ext cx="2336193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|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Enter your 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33619" y="2177437"/>
            <a:ext cx="1084521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0853" y="2177437"/>
            <a:ext cx="1069986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93607" y="5317739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79629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79683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01161" y="5314127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43496" y="4470100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root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7400546" y="4773180"/>
            <a:ext cx="842335" cy="54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2"/>
            <a:endCxn id="26" idx="0"/>
          </p:cNvCxnSpPr>
          <p:nvPr/>
        </p:nvCxnSpPr>
        <p:spPr>
          <a:xfrm>
            <a:off x="8242881" y="4773180"/>
            <a:ext cx="950111" cy="544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32" idx="0"/>
          </p:cNvCxnSpPr>
          <p:nvPr/>
        </p:nvCxnSpPr>
        <p:spPr>
          <a:xfrm flipH="1">
            <a:off x="8279068" y="5620819"/>
            <a:ext cx="913924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  <a:endCxn id="31" idx="0"/>
          </p:cNvCxnSpPr>
          <p:nvPr/>
        </p:nvCxnSpPr>
        <p:spPr>
          <a:xfrm>
            <a:off x="9192992" y="5620819"/>
            <a:ext cx="886022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id/root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id/action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id/cancel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id/ok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971370" y="395090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findViewById(R.id.ok)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85862" y="4406049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39113" y="5252914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738605" y="5252913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8751" y="6099477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24858" y="6099477"/>
            <a:ext cx="1638078" cy="4255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6161853" y="5317487"/>
            <a:ext cx="284480" cy="299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69137" y="909143"/>
            <a:ext cx="893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lớn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dùng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37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08436" y="1937009"/>
            <a:ext cx="52901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LayoutBinding {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cancel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294" y="1566512"/>
            <a:ext cx="2718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LayoutBinding.java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5295" y="1566511"/>
            <a:ext cx="5363268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id/root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id/action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id/cancel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id/ok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08575" y="3863474"/>
            <a:ext cx="284480" cy="299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9137" y="909143"/>
            <a:ext cx="810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2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93800"/>
            <a:ext cx="49244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62" y="744431"/>
            <a:ext cx="3274414" cy="556747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03272" y="1962150"/>
            <a:ext cx="1295400" cy="723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t="4682" r="2450" b="4071"/>
          <a:stretch/>
        </p:blipFill>
        <p:spPr>
          <a:xfrm>
            <a:off x="6495607" y="1184564"/>
            <a:ext cx="2100311" cy="20915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5214" t="2359" r="5061" b="2807"/>
          <a:stretch/>
        </p:blipFill>
        <p:spPr>
          <a:xfrm>
            <a:off x="6495607" y="4101453"/>
            <a:ext cx="2088429" cy="20915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1124" b="984"/>
          <a:stretch/>
        </p:blipFill>
        <p:spPr>
          <a:xfrm>
            <a:off x="3570076" y="4101453"/>
            <a:ext cx="2094632" cy="20915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340" t="946" r="1240" b="3590"/>
          <a:stretch/>
        </p:blipFill>
        <p:spPr>
          <a:xfrm>
            <a:off x="651241" y="4101452"/>
            <a:ext cx="2091530" cy="20915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2355" t="2450" r="2786" b="2269"/>
          <a:stretch/>
        </p:blipFill>
        <p:spPr>
          <a:xfrm>
            <a:off x="3570075" y="1174173"/>
            <a:ext cx="2105037" cy="2101921"/>
          </a:xfrm>
          <a:prstGeom prst="ellipse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413" t="10509" r="3398" b="3926"/>
          <a:stretch/>
        </p:blipFill>
        <p:spPr>
          <a:xfrm>
            <a:off x="654842" y="1184565"/>
            <a:ext cx="2094738" cy="209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3883" t="3071" r="15563" b="3422"/>
          <a:stretch/>
        </p:blipFill>
        <p:spPr>
          <a:xfrm>
            <a:off x="9407743" y="1184564"/>
            <a:ext cx="2091530" cy="5008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2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5693" y="6550223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https://github.com/nvhung97/linexo</a:t>
            </a: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469</Words>
  <Application>Microsoft Office PowerPoint</Application>
  <PresentationFormat>Widescreen</PresentationFormat>
  <Paragraphs>177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Malgun Gothic</vt:lpstr>
      <vt:lpstr>MS Mincho</vt:lpstr>
      <vt:lpstr>Agency FB</vt:lpstr>
      <vt:lpstr>Arial</vt:lpstr>
      <vt:lpstr>Baskerville Old Face</vt:lpstr>
      <vt:lpstr>Calibri</vt:lpstr>
      <vt:lpstr>Calibri Light</vt:lpstr>
      <vt:lpstr>Courier New</vt:lpstr>
      <vt:lpstr>SVN-Agency FB</vt:lpstr>
      <vt:lpstr>SVN-Agency FB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169</cp:revision>
  <dcterms:created xsi:type="dcterms:W3CDTF">2019-05-07T12:57:33Z</dcterms:created>
  <dcterms:modified xsi:type="dcterms:W3CDTF">2019-05-15T06:06:34Z</dcterms:modified>
</cp:coreProperties>
</file>